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598A"/>
    <a:srgbClr val="111832"/>
    <a:srgbClr val="222F64"/>
    <a:srgbClr val="BF2032"/>
    <a:srgbClr val="FEE6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2B40E2-52CC-4CA7-9D50-CDC889B35D32}" v="3" dt="2026-03-06T01:50:03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1" autoAdjust="0"/>
    <p:restoredTop sz="94660"/>
  </p:normalViewPr>
  <p:slideViewPr>
    <p:cSldViewPr snapToGrid="0">
      <p:cViewPr varScale="1">
        <p:scale>
          <a:sx n="174" d="100"/>
          <a:sy n="174" d="100"/>
        </p:scale>
        <p:origin x="20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1A224-7113-4F6A-9007-2410CD347C7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A1344-4C5A-4AC9-AC1C-80CD34235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06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5B4E-8B55-D54F-CBFD-C299048AA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7A0AB-1A2F-0D31-F4AA-6A3EFDDF2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A470-F66A-FFC6-9E25-FCDD5257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E3F8A-EEB7-08F0-61F7-755C97DE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B84F1-F1CE-F993-F605-0A2C02CD1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9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F4264-88CD-4D8A-03DC-2267E7C3D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53657B-08FC-E606-BEDF-7B421ACBD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4FB0F-099C-1A27-DAB8-759683E00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704CD-1A53-8424-3F77-D3523EA92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B5152-1E5D-EA69-5838-5BC8EE129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4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04EEC7-10A7-E8A1-D386-AE3A513BF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C8A3B-2944-EC30-AB35-35887BDFC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C4BA1-10D0-4BB8-888B-06B6E4FA7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7C7C6-75AB-6D57-D8C5-15AE73592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45891-604E-DD73-6EC0-D030BCD6E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19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1118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77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B405-FD44-0142-BC08-EC00FD384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6D3AC-2AAF-7CF1-9819-A0AC2DD31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4F20C-20BC-322A-9312-B7A43F09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7FB76-8CC7-75DF-27E6-5A047D394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86449-3F56-E60C-FCCB-1FE22B4CA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1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1666-5702-A7D7-3772-22C58CBB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C9755-816D-BE12-6EB9-3F089AA9A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AD70B-695E-8B3D-C7B4-8EE2101C6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DF044-D1A9-CD62-5D02-308434F33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19442-B53D-4670-C233-62AA0668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9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73EBE-0EAA-FE09-CCEB-50A08BFFE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B06D0-DDAC-3226-D3E9-519073719A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2ED20-07F7-8453-3241-C3E655176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BB6A2-B4C9-17ED-540B-1F65FBCB5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DF9B6-FDC8-5B69-9ED1-2EB90B17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83170-BEE0-2BE9-6EA4-38D6A4FE4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6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546F-6332-68F2-03F4-19C846539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39533-53D7-7A49-DDC4-34D816585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9ADB7-6DD6-6B6A-24CD-EDBAF7A52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44FAB-6DBC-15C0-6777-AF036704D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075AB9-D69D-DD99-449E-F17975CB5A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CAB4D4-A5C6-B0D6-9203-05972D409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8EC8D-E2D4-315E-CF3D-B3FFE48F8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082ED7-F26B-4BB2-C5A8-A25231B84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45A9A-ADCB-3785-0AE3-E69395E36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8DAEE-C0BE-87D0-D89C-F101C503C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F7A43-A2CE-4352-6706-D97FD723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D95EC-F3B8-036D-F53E-493BFBC4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B8854C-2909-D9F5-3D25-B429C4D6A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93DAD-BF73-6876-EA7C-269E59C1B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59379-159F-35FA-C908-E5355C62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7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EB3F3-259F-FEDA-A6BF-1E67D646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4F19A-A3A3-E8F4-25CC-8241FCA7D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F59E7-328B-D5EF-4322-42BAD95B1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9D84E-D847-8271-3326-1A368DC2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91214-F914-EF64-4A5E-2057476A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A7A43-7A6D-C096-643E-9320497A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2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CCCD-41BC-33A0-CD89-BD171978F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1A0138-0424-AA6F-C2F6-BCD35BCBA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5914F4-8F0E-F33C-4F85-66EBBDF7C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941C5-82C2-7EA4-CD42-54910E87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B2A51-7B52-E250-6D85-1D2C4C07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CE11A-E4F0-6121-7918-C0D453593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5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F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365AD-7CD6-82A9-0F81-6A03601A3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363D4-6D40-E9A3-A1D5-822B51EF6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9713E-E3C9-F439-D366-4D5DF3CD2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58F17-B0CA-4766-AE70-08AC2A4A6A80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296AF-54C1-FB27-23BE-DF9614DC0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E517F-6334-B92B-0338-05EAF7B44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525BD-A608-4C17-A3D4-2E6013E75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9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0783F-1D96-8402-6C38-CEF6CCF0C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FF2C28A-4139-C111-78F7-FE5590BDFA6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" y="0"/>
            <a:ext cx="12188125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F54CB88-FE12-430F-11A9-358DCD861F23}"/>
              </a:ext>
            </a:extLst>
          </p:cNvPr>
          <p:cNvSpPr/>
          <p:nvPr/>
        </p:nvSpPr>
        <p:spPr>
          <a:xfrm>
            <a:off x="4673049" y="156961"/>
            <a:ext cx="7336658" cy="5645177"/>
          </a:xfrm>
          <a:prstGeom prst="rect">
            <a:avLst/>
          </a:prstGeom>
          <a:solidFill>
            <a:srgbClr val="495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Place Your Micrograph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03D491-7BD1-069A-FAAC-277F74DF495D}"/>
              </a:ext>
            </a:extLst>
          </p:cNvPr>
          <p:cNvSpPr txBox="1"/>
          <p:nvPr/>
        </p:nvSpPr>
        <p:spPr>
          <a:xfrm>
            <a:off x="1431681" y="211581"/>
            <a:ext cx="2906233" cy="1600438"/>
          </a:xfrm>
          <a:prstGeom prst="rect">
            <a:avLst/>
          </a:prstGeom>
          <a:noFill/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4000" b="1" dirty="0">
                <a:solidFill>
                  <a:srgbClr val="FEE660"/>
                </a:solidFill>
              </a:rPr>
              <a:t>Micrograph Contest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F03F5C7-D2FE-3D9C-A839-5E73EDC24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753" y="208239"/>
            <a:ext cx="1204928" cy="160043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4FF518D-A961-C926-2AD1-36F95E0A6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53" y="2125502"/>
            <a:ext cx="4213572" cy="2606996"/>
          </a:xfrm>
          <a:prstGeom prst="rect">
            <a:avLst/>
          </a:prstGeom>
          <a:solidFill>
            <a:srgbClr val="222F64"/>
          </a:solidFill>
          <a:ln w="28575">
            <a:noFill/>
          </a:ln>
        </p:spPr>
        <p:txBody>
          <a:bodyPr wrap="square" lIns="91440" tIns="91440" rIns="91440" bIns="914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b="1" dirty="0">
                <a:solidFill>
                  <a:schemeClr val="bg1"/>
                </a:solidFill>
                <a:latin typeface="+mn-lt"/>
              </a:rPr>
              <a:t>Micrograph Title: </a:t>
            </a:r>
            <a:r>
              <a:rPr lang="en-US" altLang="en-US" dirty="0">
                <a:solidFill>
                  <a:schemeClr val="bg1"/>
                </a:solidFill>
                <a:latin typeface="+mn-lt"/>
              </a:rPr>
              <a:t>Be creative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 dirty="0">
                <a:solidFill>
                  <a:schemeClr val="bg1"/>
                </a:solidFill>
                <a:latin typeface="+mn-lt"/>
              </a:rPr>
              <a:t>Description: </a:t>
            </a:r>
            <a:r>
              <a:rPr lang="en-US" altLang="en-US" dirty="0">
                <a:solidFill>
                  <a:schemeClr val="bg1"/>
                </a:solidFill>
                <a:latin typeface="+mn-lt"/>
              </a:rPr>
              <a:t>The more details the better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 dirty="0">
                <a:solidFill>
                  <a:schemeClr val="bg1"/>
                </a:solidFill>
                <a:latin typeface="+mn-lt"/>
              </a:rPr>
              <a:t>Image Details: 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1"/>
                </a:solidFill>
                <a:latin typeface="+mn-lt"/>
              </a:rPr>
              <a:t>Orig. Mag: (3”x 4” image): ??? 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1"/>
                </a:solidFill>
                <a:latin typeface="+mn-lt"/>
              </a:rPr>
              <a:t>Instrument: : Manufacturer, Type and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1"/>
                </a:solidFill>
                <a:latin typeface="+mn-lt"/>
              </a:rPr>
              <a:t>Model of Microscope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1"/>
                </a:solidFill>
                <a:latin typeface="+mn-lt"/>
              </a:rPr>
              <a:t>Submitted By: Your Name(S)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1"/>
                </a:solidFill>
                <a:latin typeface="+mn-lt"/>
              </a:rPr>
              <a:t>Affiliation: Your Institution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355E43D-F631-9397-BBFB-E2258D0B7984}"/>
              </a:ext>
            </a:extLst>
          </p:cNvPr>
          <p:cNvGrpSpPr/>
          <p:nvPr/>
        </p:nvGrpSpPr>
        <p:grpSpPr>
          <a:xfrm>
            <a:off x="8723109" y="5933442"/>
            <a:ext cx="3300116" cy="803188"/>
            <a:chOff x="149694" y="5999277"/>
            <a:chExt cx="3300116" cy="80318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91C12D9-15B5-BBEF-A30D-9B027AC15B86}"/>
                </a:ext>
              </a:extLst>
            </p:cNvPr>
            <p:cNvSpPr/>
            <p:nvPr/>
          </p:nvSpPr>
          <p:spPr>
            <a:xfrm>
              <a:off x="149694" y="5999277"/>
              <a:ext cx="3300116" cy="7904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76FBC43-BF90-FE7C-E5A4-2672B032E856}"/>
                </a:ext>
              </a:extLst>
            </p:cNvPr>
            <p:cNvSpPr txBox="1"/>
            <p:nvPr/>
          </p:nvSpPr>
          <p:spPr>
            <a:xfrm>
              <a:off x="334035" y="6148302"/>
              <a:ext cx="1386086" cy="492443"/>
            </a:xfrm>
            <a:prstGeom prst="rect">
              <a:avLst/>
            </a:prstGeom>
            <a:noFill/>
          </p:spPr>
          <p:txBody>
            <a:bodyPr wrap="none" lIns="0" tIns="121920" rIns="121920" bIns="121920" rtlCol="0">
              <a:spAutoFit/>
            </a:bodyPr>
            <a:lstStyle/>
            <a:p>
              <a:r>
                <a:rPr lang="en-US" sz="1600" b="1" dirty="0">
                  <a:solidFill>
                    <a:srgbClr val="222F64"/>
                  </a:solidFill>
                </a:rPr>
                <a:t>Sponsored by: </a:t>
              </a:r>
            </a:p>
          </p:txBody>
        </p:sp>
        <p:pic>
          <p:nvPicPr>
            <p:cNvPr id="14" name="Picture 13" descr="A picture containing text, accessory, clipart, night sky&#10;&#10;Description automatically generated">
              <a:extLst>
                <a:ext uri="{FF2B5EF4-FFF2-40B4-BE49-F238E27FC236}">
                  <a16:creationId xmlns:a16="http://schemas.microsoft.com/office/drawing/2014/main" id="{58EB14B7-C279-59E4-54B2-D6790B254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3999" y="6017000"/>
              <a:ext cx="1642293" cy="7854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2520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59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Verma, Sanjeet</dc:creator>
  <cp:lastModifiedBy>Davis, Nicki L.</cp:lastModifiedBy>
  <cp:revision>12</cp:revision>
  <dcterms:created xsi:type="dcterms:W3CDTF">2023-01-17T17:24:49Z</dcterms:created>
  <dcterms:modified xsi:type="dcterms:W3CDTF">2026-03-07T22:10:14Z</dcterms:modified>
</cp:coreProperties>
</file>